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4" r:id="rId4"/>
    <p:sldId id="263" r:id="rId5"/>
    <p:sldId id="265" r:id="rId6"/>
    <p:sldId id="260" r:id="rId7"/>
    <p:sldId id="259" r:id="rId8"/>
    <p:sldId id="266" r:id="rId9"/>
    <p:sldId id="267" r:id="rId10"/>
    <p:sldId id="270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8F8F8"/>
    <a:srgbClr val="000000"/>
    <a:srgbClr val="6600CC"/>
    <a:srgbClr val="FF3300"/>
    <a:srgbClr val="33CC33"/>
    <a:srgbClr val="997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2643-4084-428D-A177-D9106E7078B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53EA9-0FFD-499E-B33F-AD8D6692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EA9-0FFD-499E-B33F-AD8D6692A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Freeform 50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9F41DE-5C21-41D1-B545-652D222CFE6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32" name="Group 60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103" name="Freeform 31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33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34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35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109" name="Freeform 37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30" name="Group 58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112" name="Freeform 40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41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42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43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44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17" name="Freeform 45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Freeform 4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AEFE0-2A4D-4535-9343-845828EC1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E6153-B244-4C51-AC88-EDBC2DCE2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6BBC-9FA7-4145-97C5-2F25CD018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9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D358-8353-48A7-AF49-469666EBE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1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09D2-B647-40E0-8131-8ECB69F47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F53B3-12B5-47F0-929C-81F359DC2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7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D6400-2DDB-4079-82CB-1BE67942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65EDA-CE6E-4B57-98B9-2D53F0D44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4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4D7A5-570D-418D-BE3B-E128F19A9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2C95-4C93-49BD-A11C-96A7AFDD7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Freeform 24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5AD96BB-2469-4E23-8E0F-4D1D38B4B7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6" name="Group 142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1" name="Group 137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52" name="Group 128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3" name="Freeform 49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0" name="Freeform 46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0" name="Group 126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6" name="Freeform 32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57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60" name="Group 136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52" name="Freeform 2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5" name="Group 141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56" name="Group 132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54" name="Freeform 30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5" name="Group 131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55" name="Freeform 31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64" name="Line 140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400800" cy="1845692"/>
          </a:xfrm>
        </p:spPr>
        <p:txBody>
          <a:bodyPr/>
          <a:lstStyle/>
          <a:p>
            <a:r>
              <a:rPr lang="mn-MN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Арьсны лейшманиоз үүсгэгч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Leishmania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tropica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)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6032500" cy="576064"/>
          </a:xfrm>
        </p:spPr>
        <p:txBody>
          <a:bodyPr/>
          <a:lstStyle/>
          <a:p>
            <a:r>
              <a:rPr lang="mn-MN" dirty="0" smtClean="0">
                <a:effectLst/>
                <a:latin typeface="Arial" pitchFamily="34" charset="0"/>
                <a:cs typeface="Arial" pitchFamily="34" charset="0"/>
              </a:rPr>
              <a:t>Бэлтгэсэн: ЭЗ101 С.Аюурзана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6400800" cy="2232248"/>
          </a:xfrm>
        </p:spPr>
        <p:txBody>
          <a:bodyPr/>
          <a:lstStyle/>
          <a:p>
            <a:r>
              <a:rPr lang="mn-MN" sz="4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mn-MN" sz="4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мчилгээ </a:t>
            </a:r>
            <a:endParaRPr lang="en-US" sz="4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870700" cy="5724872"/>
          </a:xfrm>
        </p:spPr>
        <p:txBody>
          <a:bodyPr/>
          <a:lstStyle/>
          <a:p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Химийн бодис нь лейшманиозын  100% ийн устгагч биш</a:t>
            </a:r>
            <a:br>
              <a:rPr lang="mn-MN" sz="2000" b="1" dirty="0" smtClean="0">
                <a:latin typeface="Arial" pitchFamily="34" charset="0"/>
                <a:cs typeface="Arial" pitchFamily="34" charset="0"/>
              </a:rPr>
            </a:br>
            <a:r>
              <a:rPr lang="mn-MN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 smtClean="0">
                <a:latin typeface="Arial" pitchFamily="34" charset="0"/>
                <a:cs typeface="Arial" pitchFamily="34" charset="0"/>
              </a:rPr>
            </a:b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Вакцинжуулалт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mn-MN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>
                <a:latin typeface="Arial" pitchFamily="34" charset="0"/>
                <a:cs typeface="Arial" pitchFamily="34" charset="0"/>
              </a:rPr>
            </a:br>
            <a:r>
              <a:rPr lang="mn-MN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>
                <a:latin typeface="Arial" pitchFamily="34" charset="0"/>
                <a:cs typeface="Arial" pitchFamily="34" charset="0"/>
              </a:rPr>
            </a:br>
            <a:r>
              <a:rPr lang="mn-MN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 smtClean="0">
                <a:latin typeface="Arial" pitchFamily="34" charset="0"/>
                <a:cs typeface="Arial" pitchFamily="34" charset="0"/>
              </a:rPr>
            </a:br>
            <a:r>
              <a:rPr lang="mn-MN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Энэ нь хүнд нөлөөгүй</a:t>
            </a:r>
            <a:r>
              <a:rPr lang="mn-MN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Харин амьтанд нөлөөлдөг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      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9394"/>
            <a:ext cx="2088232" cy="1684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5"/>
          <a:stretch/>
        </p:blipFill>
        <p:spPr>
          <a:xfrm>
            <a:off x="3419872" y="1628800"/>
            <a:ext cx="3240360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1944216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13176"/>
            <a:ext cx="324036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3420616"/>
          </a:xfrm>
        </p:spPr>
        <p:txBody>
          <a:bodyPr/>
          <a:lstStyle/>
          <a:p>
            <a:r>
              <a:rPr lang="mn-MN" sz="4000" b="1" dirty="0" smtClean="0">
                <a:latin typeface="Arial" pitchFamily="34" charset="0"/>
                <a:cs typeface="Arial" pitchFamily="34" charset="0"/>
              </a:rPr>
              <a:t>Тэгвэл хүн яаж эмчлэгдэх вэ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870700" cy="5076800"/>
          </a:xfrm>
        </p:spPr>
        <p:txBody>
          <a:bodyPr/>
          <a:lstStyle/>
          <a:p>
            <a:pPr algn="l"/>
            <a:r>
              <a:rPr lang="mn-MN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Эм 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pentavalent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antimonial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amphotericin B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pentamidine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miltefosine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aminosidine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imidazoles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mn-MN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гэвч эдгээр эмийг заавал эмчид үзүүлсны дараа эмчийн зааврийн дагуу ууна</a:t>
            </a:r>
            <a:r>
              <a:rPr lang="mn-MN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latin typeface="Arial" pitchFamily="34" charset="0"/>
                <a:cs typeface="Arial" pitchFamily="34" charset="0"/>
              </a:rPr>
            </a:b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Бас шарх өөрөө аажимдаа эдгэрч ч болдог.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11015"/>
            <a:ext cx="2952329" cy="19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436840"/>
          </a:xfrm>
        </p:spPr>
        <p:txBody>
          <a:bodyPr/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Мөн бид заавал эм хэрэглэлгүй уг өвчнөөс урьдчилан сэргийлж болно.</a:t>
            </a:r>
            <a:br>
              <a:rPr lang="mn-MN" sz="3200" dirty="0" smtClean="0">
                <a:latin typeface="Arial" pitchFamily="34" charset="0"/>
                <a:cs typeface="Arial" pitchFamily="34" charset="0"/>
              </a:rPr>
            </a:br>
            <a:r>
              <a:rPr lang="mn-MN" sz="3200" dirty="0" smtClean="0">
                <a:latin typeface="Arial" pitchFamily="34" charset="0"/>
                <a:cs typeface="Arial" pitchFamily="34" charset="0"/>
              </a:rPr>
              <a:t>Жишээ нь:</a:t>
            </a:r>
            <a:r>
              <a:rPr lang="mn-MN" sz="3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шумуул үргээх тос</a:t>
            </a:r>
            <a:r>
              <a:rPr lang="mn-MN" sz="3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хамгаалалтын хувцас </a:t>
            </a:r>
            <a:b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шавьжны халхавч гэх мэт</a:t>
            </a:r>
            <a:b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 smtClean="0">
                <a:latin typeface="Arial" pitchFamily="34" charset="0"/>
                <a:cs typeface="Arial" pitchFamily="34" charset="0"/>
              </a:rPr>
              <a:t>нүхний хэмжээг анхаарах</a:t>
            </a:r>
            <a: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</a:t>
            </a:r>
            <a:br>
              <a:rPr lang="mn-M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1800200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29201"/>
            <a:ext cx="2700300" cy="135914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3851920" y="5229201"/>
            <a:ext cx="1584176" cy="5760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4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940896"/>
          </a:xfrm>
          <a:ln>
            <a:solidFill>
              <a:schemeClr val="accent1"/>
            </a:solidFill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mn-M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75593"/>
            <a:ext cx="5976664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70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Лейшманиоз нээлт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3771900" cy="4680520"/>
          </a:xfrm>
        </p:spPr>
        <p:txBody>
          <a:bodyPr/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Английн цэргийн эмч дэслэгч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William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Leishman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(1865-1926)</a:t>
            </a:r>
          </a:p>
          <a:p>
            <a:pPr>
              <a:buFont typeface="Arial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1900 онд Лейшманиоз үүсгэгч шимэгчийг тодорхойлсон.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3" y="1052736"/>
            <a:ext cx="3371248" cy="4824189"/>
          </a:xfrm>
        </p:spPr>
      </p:pic>
    </p:spTree>
    <p:extLst>
      <p:ext uri="{BB962C8B-B14F-4D97-AF65-F5344CB8AC3E}">
        <p14:creationId xmlns:p14="http://schemas.microsoft.com/office/powerpoint/2010/main" val="17656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mn-MN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Халдвар тээгч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20702" r="49442" b="3102"/>
          <a:stretch/>
        </p:blipFill>
        <p:spPr>
          <a:xfrm>
            <a:off x="3275856" y="332657"/>
            <a:ext cx="2376264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Хүн, цөлийн бүсийн жижиг мэрэгчид, чичүүл, зурам, шишүүхэй,зарим зүйл харх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94" y="3769451"/>
            <a:ext cx="2868633" cy="249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2088232" cy="192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>
          <a:xfrm>
            <a:off x="4001584" y="2780928"/>
            <a:ext cx="2808312" cy="1825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25144"/>
            <a:ext cx="24595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491654"/>
          </a:xfrm>
        </p:spPr>
        <p:txBody>
          <a:bodyPr/>
          <a:lstStyle/>
          <a:p>
            <a:r>
              <a:rPr lang="mn-MN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Халдвар тараагч 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2" y="908720"/>
            <a:ext cx="446449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6992"/>
            <a:ext cx="4535785" cy="2663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73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870700" cy="5184576"/>
          </a:xfrm>
        </p:spPr>
        <p:txBody>
          <a:bodyPr/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Эм шумуул халдвар авсан сүүн тэжээлт амьтаны цусыг сорсны дараа хөдөлгөөтэй </a:t>
            </a:r>
            <a:r>
              <a:rPr lang="mn-MN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промастиготууд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шумуулын гэдсэн дотор 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-20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хоногийн дараа бие гүйцэж халдваржуулах чадвартай болдог.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651"/>
            <a:ext cx="2592288" cy="211722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3419872" y="707192"/>
            <a:ext cx="1440160" cy="9936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0"/>
          <a:stretch/>
        </p:blipFill>
        <p:spPr bwMode="auto">
          <a:xfrm>
            <a:off x="5209057" y="364651"/>
            <a:ext cx="1981200" cy="194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"/>
          <a:stretch/>
        </p:blipFill>
        <p:spPr>
          <a:xfrm>
            <a:off x="1691680" y="1484784"/>
            <a:ext cx="5544616" cy="41764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Лейшманиозын халдвар авах үйл явц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Лейшманиоз үүсгэгчийн бүтэц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"/>
          <a:stretch/>
        </p:blipFill>
        <p:spPr>
          <a:xfrm>
            <a:off x="1691680" y="1124744"/>
            <a:ext cx="5328592" cy="4536503"/>
          </a:xfrm>
        </p:spPr>
      </p:pic>
    </p:spTree>
    <p:extLst>
      <p:ext uri="{BB962C8B-B14F-4D97-AF65-F5344CB8AC3E}">
        <p14:creationId xmlns:p14="http://schemas.microsoft.com/office/powerpoint/2010/main" val="5034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54552" cy="5292824"/>
          </a:xfrm>
        </p:spPr>
        <p:txBody>
          <a:bodyPr/>
          <a:lstStyle/>
          <a:p>
            <a:r>
              <a:rPr lang="mn-MN" sz="2800" b="1" dirty="0" smtClean="0">
                <a:latin typeface="Arial" pitchFamily="34" charset="0"/>
                <a:cs typeface="Arial" pitchFamily="34" charset="0"/>
              </a:rPr>
              <a:t>Халдвар авсны дараа биеэнд илрэх шинж тэмдэг:</a:t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dirty="0" smtClean="0">
                <a:latin typeface="Arial" pitchFamily="34" charset="0"/>
                <a:cs typeface="Arial" pitchFamily="34" charset="0"/>
              </a:rPr>
              <a:t>хазуулсаны дараа арьс улайж жижиг улаан булдруу үүсч цаашлаад булдруу нь том нүх бүхий шахр болдог.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3240360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90" y="188640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364832"/>
          </a:xfrm>
        </p:spPr>
        <p:txBody>
          <a:bodyPr/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Уг шархны суурь нь улаан, цагаан өнгийн шилэн бүрхүүлтэй ,товойсон хүрээтэй. Эргэн тойрон мэдэгдэхүйц хавдар байхгүй ба шархны таван дээр ямар ч сиймхий байхгүй.</a:t>
            </a:r>
            <a:br>
              <a:rPr lang="mn-MN" sz="2800" dirty="0" smtClean="0">
                <a:latin typeface="Arial" pitchFamily="34" charset="0"/>
                <a:cs typeface="Arial" pitchFamily="34" charset="0"/>
              </a:rPr>
            </a:br>
            <a:r>
              <a:rPr lang="mn-MN" sz="2800" dirty="0" smtClean="0">
                <a:latin typeface="Arial" pitchFamily="34" charset="0"/>
                <a:cs typeface="Arial" pitchFamily="34" charset="0"/>
              </a:rPr>
              <a:t>Эдгэрсны дараа хэзээ ч арилхааргүй нүх үүсч эдгэрдэг.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279"/>
            <a:ext cx="6048672" cy="23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_design_slides">
  <a:themeElements>
    <a:clrScheme name="Office Them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Crayons_design_slides</Template>
  <TotalTime>230</TotalTime>
  <Words>139</Words>
  <Application>Microsoft Office PowerPoint</Application>
  <PresentationFormat>On-screen Show (4:3)</PresentationFormat>
  <Paragraphs>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Comic Sans MS</vt:lpstr>
      <vt:lpstr>Arial</vt:lpstr>
      <vt:lpstr>Crayons_design_slides</vt:lpstr>
      <vt:lpstr>Арьсны лейшманиоз үүсгэгч ( Leishmania tropica ) </vt:lpstr>
      <vt:lpstr>Лейшманиоз нээлт</vt:lpstr>
      <vt:lpstr>Халдвар тээгч</vt:lpstr>
      <vt:lpstr>Халдвар тараагч </vt:lpstr>
      <vt:lpstr>Эм шумуул халдвар авсан сүүн тэжээлт амьтаны цусыг сорсны дараа хөдөлгөөтэй промастиготууд шумуулын гэдсэн дотор 8-20 хоногийн дараа бие гүйцэж халдваржуулах чадвартай болдог.</vt:lpstr>
      <vt:lpstr>Лейшманиозын халдвар авах үйл явц</vt:lpstr>
      <vt:lpstr>Лейшманиоз үүсгэгчийн бүтэц</vt:lpstr>
      <vt:lpstr>Халдвар авсны дараа биеэнд илрэх шинж тэмдэг: хазуулсаны дараа арьс улайж жижиг улаан булдруу үүсч цаашлаад булдруу нь том нүх бүхий шахр болдог.</vt:lpstr>
      <vt:lpstr>Уг шархны суурь нь улаан, цагаан өнгийн шилэн бүрхүүлтэй ,товойсон хүрээтэй. Эргэн тойрон мэдэгдэхүйц хавдар байхгүй ба шархны таван дээр ямар ч сиймхий байхгүй. Эдгэрсны дараа хэзээ ч арилхааргүй нүх үүсч эдгэрдэг.</vt:lpstr>
      <vt:lpstr>Эмчилгээ </vt:lpstr>
      <vt:lpstr>                             Химийн бодис нь лейшманиозын  100% ийн устгагч биш  Вакцинжуулалт?                     Энэ нь хүнд нөлөөгүй           Харин амьтанд нөлөөлдөг           </vt:lpstr>
      <vt:lpstr>Тэгвэл хүн яаж эмчлэгдэх вэ?</vt:lpstr>
      <vt:lpstr>Эм  pentavalent antimonial amphotericin B pentamidine miltefosine aminosidine imidazoles     гэвч эдгээр эмийг заавал эмчид үзүүлсны дараа эмчийн зааврийн дагуу ууна Бас шарх өөрөө аажимдаа эдгэрч ч болдог.</vt:lpstr>
      <vt:lpstr>Мөн бид заавал эм хэрэглэлгүй уг өвчнөөс урьдчилан сэргийлж болно. Жишээ нь:                шумуул үргээх тос хамгаалалтын хувцас     шавьжны халхавч гэх мэт   нүхний хэмжээг анхаарах     </vt:lpstr>
      <vt:lpstr>Анхаарал тавьсанд баярлалаа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Арьсны лейшманиоз үүсгэгч ( Leishmania tropica ) </dc:title>
  <dc:creator>this</dc:creator>
  <cp:lastModifiedBy>this</cp:lastModifiedBy>
  <cp:revision>21</cp:revision>
  <cp:lastPrinted>1601-01-01T00:00:00Z</cp:lastPrinted>
  <dcterms:created xsi:type="dcterms:W3CDTF">2019-12-08T20:08:38Z</dcterms:created>
  <dcterms:modified xsi:type="dcterms:W3CDTF">2019-12-08T23:58:50Z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TC102037651033</vt:lpwstr>
  </property>
</Properties>
</file>